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9939325" cy="6807200"/>
  <p:embeddedFontLst>
    <p:embeddedFont>
      <p:font typeface="Lexen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hHVMV9q+vDS6pyzk3OU2oaYaep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Lexend-bold.fntdata"/><Relationship Id="rId6" Type="http://schemas.openxmlformats.org/officeDocument/2006/relationships/slide" Target="slides/slide1.xml"/><Relationship Id="rId18" Type="http://schemas.openxmlformats.org/officeDocument/2006/relationships/font" Target="fonts/Lexen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4306888" cy="339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629275" y="0"/>
            <a:ext cx="4308475" cy="339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701925" y="511175"/>
            <a:ext cx="4537075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465888"/>
            <a:ext cx="4306888" cy="339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/>
          <p:nvPr>
            <p:ph idx="2" type="sldImg"/>
          </p:nvPr>
        </p:nvSpPr>
        <p:spPr>
          <a:xfrm>
            <a:off x="2701925" y="511175"/>
            <a:ext cx="4537075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 txBox="1"/>
          <p:nvPr>
            <p:ph idx="12" type="sldNum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156e11abc5_0_28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Meu envolvimento com o Movimento: Dirceu, Pedro, Maurício e João</a:t>
            </a:r>
            <a:endParaRPr/>
          </a:p>
        </p:txBody>
      </p:sp>
      <p:sp>
        <p:nvSpPr>
          <p:cNvPr id="150" name="Google Shape;150;g2156e11abc5_0_28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156e11abc5_0_23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João, Perguntar para os alunos como eles chegaram aqui e o que esperam do treinamento</a:t>
            </a:r>
            <a:endParaRPr/>
          </a:p>
        </p:txBody>
      </p:sp>
      <p:sp>
        <p:nvSpPr>
          <p:cNvPr id="156" name="Google Shape;156;g2156e11abc5_0_23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2701925" y="511175"/>
            <a:ext cx="4537075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2701925" y="511175"/>
            <a:ext cx="4537075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1552774e5f_0_7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Maurício:  Dar as boas vindas e falar sobre RSG</a:t>
            </a:r>
            <a:endParaRPr/>
          </a:p>
        </p:txBody>
      </p:sp>
      <p:sp>
        <p:nvSpPr>
          <p:cNvPr id="103" name="Google Shape;103;g21552774e5f_0_7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1552774e5f_0_22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Dirceu, Quais os valores do nosso coração</a:t>
            </a:r>
            <a:endParaRPr/>
          </a:p>
        </p:txBody>
      </p:sp>
      <p:sp>
        <p:nvSpPr>
          <p:cNvPr id="110" name="Google Shape;110;g21552774e5f_0_22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156e11abc5_0_0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156e11abc5_0_0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Dirceu</a:t>
            </a:r>
            <a:endParaRPr/>
          </a:p>
        </p:txBody>
      </p:sp>
      <p:sp>
        <p:nvSpPr>
          <p:cNvPr id="117" name="Google Shape;117;g2156e11abc5_0_0:notes"/>
          <p:cNvSpPr txBox="1"/>
          <p:nvPr>
            <p:ph idx="12" type="sldNum"/>
          </p:nvPr>
        </p:nvSpPr>
        <p:spPr>
          <a:xfrm>
            <a:off x="5629275" y="6465888"/>
            <a:ext cx="4308600" cy="3396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9b4905435_0_2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Dirceu</a:t>
            </a:r>
            <a:endParaRPr/>
          </a:p>
        </p:txBody>
      </p:sp>
      <p:sp>
        <p:nvSpPr>
          <p:cNvPr id="122" name="Google Shape;122;g2e9b4905435_0_2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156e11abc5_0_8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2156e11abc5_0_8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João</a:t>
            </a:r>
            <a:endParaRPr/>
          </a:p>
        </p:txBody>
      </p:sp>
      <p:sp>
        <p:nvSpPr>
          <p:cNvPr id="129" name="Google Shape;129;g2156e11abc5_0_8:notes"/>
          <p:cNvSpPr txBox="1"/>
          <p:nvPr>
            <p:ph idx="12" type="sldNum"/>
          </p:nvPr>
        </p:nvSpPr>
        <p:spPr>
          <a:xfrm>
            <a:off x="5629275" y="6465888"/>
            <a:ext cx="43086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156e11abc5_0_15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2156e11abc5_0_15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João</a:t>
            </a:r>
            <a:endParaRPr/>
          </a:p>
        </p:txBody>
      </p:sp>
      <p:sp>
        <p:nvSpPr>
          <p:cNvPr id="137" name="Google Shape;137;g2156e11abc5_0_15:notes"/>
          <p:cNvSpPr txBox="1"/>
          <p:nvPr>
            <p:ph idx="12" type="sldNum"/>
          </p:nvPr>
        </p:nvSpPr>
        <p:spPr>
          <a:xfrm>
            <a:off x="5629275" y="6465888"/>
            <a:ext cx="43086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e9b4905435_0_6:notes"/>
          <p:cNvSpPr txBox="1"/>
          <p:nvPr>
            <p:ph idx="1" type="body"/>
          </p:nvPr>
        </p:nvSpPr>
        <p:spPr>
          <a:xfrm>
            <a:off x="993775" y="3233738"/>
            <a:ext cx="79518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Maurício: História do Movimento de Esportes até os dias de hoje</a:t>
            </a:r>
            <a:endParaRPr/>
          </a:p>
        </p:txBody>
      </p:sp>
      <p:sp>
        <p:nvSpPr>
          <p:cNvPr id="144" name="Google Shape;144;g2e9b4905435_0_6:notes"/>
          <p:cNvSpPr/>
          <p:nvPr>
            <p:ph idx="2" type="sldImg"/>
          </p:nvPr>
        </p:nvSpPr>
        <p:spPr>
          <a:xfrm>
            <a:off x="2701925" y="511175"/>
            <a:ext cx="4537200" cy="255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and Content">
  <p:cSld name="16_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fUs1CVf9h1Q" TargetMode="External"/><Relationship Id="rId5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2cmhNCYxxRc" TargetMode="External"/><Relationship Id="rId4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1591652" y="1971061"/>
            <a:ext cx="9008700" cy="219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Visão do Movimento</a:t>
            </a:r>
            <a:endParaRPr b="0" i="0" sz="4400" u="none" cap="none" strike="noStrike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g2156e11abc5_0_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g2156e11abc5_0_28"/>
          <p:cNvSpPr txBox="1"/>
          <p:nvPr/>
        </p:nvSpPr>
        <p:spPr>
          <a:xfrm>
            <a:off x="1591652" y="2000061"/>
            <a:ext cx="9008700" cy="219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Minha</a:t>
            </a:r>
            <a:r>
              <a:rPr lang="en-US" sz="4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história</a:t>
            </a:r>
            <a:endParaRPr b="0" i="0" sz="4400" u="none" cap="none" strike="noStrike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g2156e11abc5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g2156e11abc5_0_23"/>
          <p:cNvSpPr txBox="1"/>
          <p:nvPr/>
        </p:nvSpPr>
        <p:spPr>
          <a:xfrm>
            <a:off x="1591652" y="2000061"/>
            <a:ext cx="9008700" cy="219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Qual é a sua história?</a:t>
            </a:r>
            <a:endParaRPr b="0" i="0" sz="4400" u="none" cap="none" strike="noStrike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 title="ReadySetGO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125" y="293700"/>
            <a:ext cx="11147750" cy="627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g21552774e5f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21552774e5f_0_7"/>
          <p:cNvSpPr/>
          <p:nvPr/>
        </p:nvSpPr>
        <p:spPr>
          <a:xfrm>
            <a:off x="5628800" y="1112300"/>
            <a:ext cx="5798400" cy="47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156" lvl="0" marL="342856" rtl="0" algn="l">
              <a:spcBef>
                <a:spcPts val="0"/>
              </a:spcBef>
              <a:spcAft>
                <a:spcPts val="0"/>
              </a:spcAft>
              <a:buSzPts val="2300"/>
              <a:buFont typeface="Lexend"/>
              <a:buAutoNum type="arabicPeriod"/>
            </a:pPr>
            <a:r>
              <a:rPr lang="en-US" sz="2300">
                <a:latin typeface="Lexend"/>
                <a:ea typeface="Lexend"/>
                <a:cs typeface="Lexend"/>
                <a:sym typeface="Lexend"/>
              </a:rPr>
              <a:t>READY. Processo de reunir e envisionar pessoas para fazer discípulos para Cristo no esporte e através do esporte</a:t>
            </a:r>
            <a:endParaRPr sz="2300">
              <a:latin typeface="Lexend"/>
              <a:ea typeface="Lexend"/>
              <a:cs typeface="Lexend"/>
              <a:sym typeface="Lexend"/>
            </a:endParaRPr>
          </a:p>
          <a:p>
            <a:pPr indent="-184106" lvl="0" marL="342856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sz="2300">
              <a:latin typeface="Lexend"/>
              <a:ea typeface="Lexend"/>
              <a:cs typeface="Lexend"/>
              <a:sym typeface="Lexend"/>
            </a:endParaRPr>
          </a:p>
          <a:p>
            <a:pPr indent="-330156" lvl="0" marL="342856" rtl="0" algn="l">
              <a:spcBef>
                <a:spcPts val="0"/>
              </a:spcBef>
              <a:spcAft>
                <a:spcPts val="0"/>
              </a:spcAft>
              <a:buSzPts val="2300"/>
              <a:buFont typeface="Lexend"/>
              <a:buAutoNum type="arabicPeriod"/>
            </a:pPr>
            <a:r>
              <a:rPr lang="en-US" sz="2300">
                <a:latin typeface="Lexend"/>
                <a:ea typeface="Lexend"/>
                <a:cs typeface="Lexend"/>
                <a:sym typeface="Lexend"/>
              </a:rPr>
              <a:t>SET. Meio de capacitar essas pessoas para serem e fazerem discípulos para Cristo no esporte e através do esporte.</a:t>
            </a:r>
            <a:endParaRPr sz="2300">
              <a:latin typeface="Lexend"/>
              <a:ea typeface="Lexend"/>
              <a:cs typeface="Lexend"/>
              <a:sym typeface="Lexend"/>
            </a:endParaRPr>
          </a:p>
          <a:p>
            <a:pPr indent="-184106" lvl="0" marL="342856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sz="23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300">
                <a:latin typeface="Lexend"/>
                <a:ea typeface="Lexend"/>
                <a:cs typeface="Lexend"/>
                <a:sym typeface="Lexend"/>
              </a:rPr>
              <a:t>3. GO. São as estratégias que utilizamos para fazer discípulos para Cristo no esporte e através do esporte.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00">
              <a:solidFill>
                <a:srgbClr val="59595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107" name="Google Shape;107;g21552774e5f_0_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85953" y="1886462"/>
            <a:ext cx="3898401" cy="308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g21552774e5f_0_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g21552774e5f_0_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9047" y="1037175"/>
            <a:ext cx="4018850" cy="428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NOS SIGA NAS REDES SOCIAIS:&#10;Facebook: https://www.facebook.com/coalizaobrasileira/&#10;Instagram: https://www.instagram.com/coalizaobrasileira/" id="119" name="Google Shape;119;g2156e11abc5_0_0" title="O Coração do Moviment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11710625" cy="6587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g2e9b4905435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2e9b4905435_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35750" y="842250"/>
            <a:ext cx="9213150" cy="4760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g2156e11abc5_0_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2156e11abc5_0_8"/>
          <p:cNvSpPr txBox="1"/>
          <p:nvPr/>
        </p:nvSpPr>
        <p:spPr>
          <a:xfrm>
            <a:off x="1591650" y="912654"/>
            <a:ext cx="9008700" cy="134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Visão </a:t>
            </a:r>
            <a:endParaRPr b="0" i="0" sz="4400" u="none" cap="none" strike="noStrike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3" name="Google Shape;133;g2156e11abc5_0_8"/>
          <p:cNvSpPr txBox="1"/>
          <p:nvPr/>
        </p:nvSpPr>
        <p:spPr>
          <a:xfrm>
            <a:off x="1933350" y="3189750"/>
            <a:ext cx="8325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1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lt1"/>
                </a:solidFill>
              </a:rPr>
              <a:t>Fazer discípulos de Jesus no mundo dos esportes, jogos, fitness e games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g2156e11abc5_0_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2156e11abc5_0_15"/>
          <p:cNvSpPr txBox="1"/>
          <p:nvPr/>
        </p:nvSpPr>
        <p:spPr>
          <a:xfrm>
            <a:off x="1591650" y="912654"/>
            <a:ext cx="9008700" cy="134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M</a:t>
            </a:r>
            <a:r>
              <a:rPr lang="en-US" sz="44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issão </a:t>
            </a:r>
            <a:endParaRPr b="0" i="0" sz="4400" u="none" cap="none" strike="noStrike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1" name="Google Shape;141;g2156e11abc5_0_15"/>
          <p:cNvSpPr txBox="1"/>
          <p:nvPr/>
        </p:nvSpPr>
        <p:spPr>
          <a:xfrm>
            <a:off x="1933350" y="3189750"/>
            <a:ext cx="8325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1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lt1"/>
                </a:solidFill>
              </a:rPr>
              <a:t>Servir a igreja através do desenvolvimento de ministérios esportivos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g2e9b4905435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2e9b4905435_0_6"/>
          <p:cNvSpPr txBox="1"/>
          <p:nvPr/>
        </p:nvSpPr>
        <p:spPr>
          <a:xfrm>
            <a:off x="1591652" y="2000061"/>
            <a:ext cx="9008700" cy="219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Nossa história</a:t>
            </a:r>
            <a:endParaRPr b="0" i="0" sz="4400" u="none" cap="none" strike="noStrike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2015-03-17T23:57:00Z</dcterms:created>
  <dc:creator>Roy Meredith</dc:creator>
</cp:coreProperties>
</file>